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February 17,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February 17,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February 17,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17,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Zorro</a:t>
            </a:r>
            <a:br>
              <a:rPr lang="en-US" sz="6000" dirty="0" smtClean="0"/>
            </a:br>
            <a:r>
              <a:rPr lang="en-US" sz="6000" dirty="0" smtClean="0"/>
              <a:t>Argumentative </a:t>
            </a:r>
            <a:br>
              <a:rPr lang="en-US" sz="6000" dirty="0" smtClean="0"/>
            </a:br>
            <a:r>
              <a:rPr lang="en-US" sz="6000" dirty="0" smtClean="0"/>
              <a:t>Essay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Grading review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357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 or lower: Check your requirements: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mechanics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outline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development of ideas (length of 	paragraphs)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99281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</a:t>
            </a:r>
            <a:r>
              <a:rPr lang="en-US" dirty="0" err="1" smtClean="0"/>
              <a:t>vs</a:t>
            </a:r>
            <a:r>
              <a:rPr lang="en-US" dirty="0" smtClean="0"/>
              <a:t>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Amount = mass nouns (unable to be counted)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sugar, water, bravery</a:t>
            </a:r>
          </a:p>
          <a:p>
            <a:endParaRPr lang="en-US" sz="2800" dirty="0"/>
          </a:p>
          <a:p>
            <a:r>
              <a:rPr lang="en-US" sz="2800" dirty="0" smtClean="0"/>
              <a:t>Number = countable nouns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students, people, cups</a:t>
            </a:r>
          </a:p>
          <a:p>
            <a:endParaRPr lang="en-US" sz="2800" dirty="0"/>
          </a:p>
          <a:p>
            <a:r>
              <a:rPr lang="en-US" sz="2800" dirty="0" smtClean="0"/>
              <a:t>*hides &amp; whips: Would we say amount or number?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819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</a:t>
            </a:r>
            <a:r>
              <a:rPr lang="en-US" dirty="0" err="1" smtClean="0"/>
              <a:t>vs</a:t>
            </a:r>
            <a:r>
              <a:rPr lang="en-US" dirty="0" smtClean="0"/>
              <a:t> whom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u="sng" dirty="0" smtClean="0"/>
              <a:t>That</a:t>
            </a:r>
            <a:r>
              <a:rPr lang="en-US" sz="3600" dirty="0" smtClean="0"/>
              <a:t> refers to objects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The hides </a:t>
            </a:r>
            <a:r>
              <a:rPr lang="en-US" sz="3600" u="sng" dirty="0" smtClean="0"/>
              <a:t>that</a:t>
            </a:r>
            <a:r>
              <a:rPr lang="en-US" sz="3600" dirty="0" smtClean="0"/>
              <a:t> were sold were supposedly cured improperly.</a:t>
            </a:r>
          </a:p>
          <a:p>
            <a:endParaRPr lang="en-US" sz="3600" dirty="0" smtClean="0"/>
          </a:p>
          <a:p>
            <a:r>
              <a:rPr lang="en-US" sz="3600" u="sng" dirty="0" smtClean="0"/>
              <a:t>Who</a:t>
            </a:r>
            <a:r>
              <a:rPr lang="en-US" sz="3600" dirty="0" smtClean="0"/>
              <a:t> refers to people</a:t>
            </a:r>
            <a:endParaRPr lang="en-US" sz="3600" dirty="0"/>
          </a:p>
          <a:p>
            <a:r>
              <a:rPr lang="en-US" sz="3600" dirty="0" smtClean="0"/>
              <a:t>	The dealer </a:t>
            </a:r>
            <a:r>
              <a:rPr lang="en-US" sz="3600" u="sng" dirty="0" smtClean="0"/>
              <a:t>who</a:t>
            </a:r>
            <a:r>
              <a:rPr lang="en-US" sz="3600" dirty="0" smtClean="0"/>
              <a:t> sold the hides was swindling people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374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Clarify antecedents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When Zorro fought Sergeant Gonzales, </a:t>
            </a:r>
            <a:r>
              <a:rPr lang="en-US" sz="3200" u="sng" dirty="0" smtClean="0"/>
              <a:t>he</a:t>
            </a:r>
            <a:r>
              <a:rPr lang="en-US" sz="3200" dirty="0" smtClean="0"/>
              <a:t> slapped </a:t>
            </a:r>
            <a:r>
              <a:rPr lang="en-US" sz="3200" u="sng" dirty="0" smtClean="0"/>
              <a:t>him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*When they fought, Zorro slapped Sergeant Gonzales.</a:t>
            </a:r>
          </a:p>
          <a:p>
            <a:endParaRPr lang="en-US" sz="3200" dirty="0"/>
          </a:p>
          <a:p>
            <a:r>
              <a:rPr lang="en-US" sz="3200" dirty="0" smtClean="0"/>
              <a:t>*When Zorro fought Sergeant Gonzales, he slapped the sergeant across the cheek.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3934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5/5</a:t>
            </a:r>
          </a:p>
          <a:p>
            <a:r>
              <a:rPr lang="en-US" sz="3200" dirty="0" smtClean="0"/>
              <a:t>Break down the prompt</a:t>
            </a:r>
          </a:p>
          <a:p>
            <a:r>
              <a:rPr lang="en-US" sz="3200" dirty="0" smtClean="0"/>
              <a:t>Fill in your ideas</a:t>
            </a:r>
          </a:p>
          <a:p>
            <a:endParaRPr lang="en-US" sz="3200" dirty="0"/>
          </a:p>
          <a:p>
            <a:r>
              <a:rPr lang="en-US" sz="3200" u="sng" dirty="0" smtClean="0"/>
              <a:t>3/5</a:t>
            </a:r>
            <a:endParaRPr lang="en-US" sz="3200" dirty="0" smtClean="0"/>
          </a:p>
          <a:p>
            <a:r>
              <a:rPr lang="en-US" sz="3200" dirty="0" smtClean="0"/>
              <a:t>Missing one of the two above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6501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u="sng" dirty="0" smtClean="0"/>
              <a:t>Sentence Structure</a:t>
            </a:r>
          </a:p>
          <a:p>
            <a:endParaRPr lang="en-US" sz="2800" dirty="0"/>
          </a:p>
          <a:p>
            <a:r>
              <a:rPr lang="en-US" sz="2800" dirty="0" smtClean="0"/>
              <a:t>“awkward phrasing”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meaning may be unclear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wording may be clumsy, interrupts the flow of your 	writing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halting: too many commas, also interrupts your 	flow</a:t>
            </a:r>
          </a:p>
          <a:p>
            <a:endParaRPr lang="en-US" sz="2800" dirty="0" smtClean="0"/>
          </a:p>
          <a:p>
            <a:r>
              <a:rPr lang="en-US" sz="2800" u="sng" dirty="0" smtClean="0"/>
              <a:t>Diction</a:t>
            </a:r>
            <a:endParaRPr lang="en-US" sz="2800" dirty="0" smtClean="0"/>
          </a:p>
          <a:p>
            <a:r>
              <a:rPr lang="en-US" sz="2800" dirty="0" smtClean="0"/>
              <a:t>Strengthen = imprecise or informal language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697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and commentary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 quotes as evidence, not to summarize.</a:t>
            </a:r>
          </a:p>
          <a:p>
            <a:endParaRPr lang="en-US" sz="3200" dirty="0"/>
          </a:p>
          <a:p>
            <a:r>
              <a:rPr lang="en-US" sz="3200" dirty="0" smtClean="0"/>
              <a:t>Don’t over-quote or use quotes that are </a:t>
            </a:r>
            <a:r>
              <a:rPr lang="en-US" sz="3200" dirty="0" err="1" smtClean="0"/>
              <a:t>unneccessarily</a:t>
            </a:r>
            <a:r>
              <a:rPr lang="en-US" sz="3200" dirty="0" smtClean="0"/>
              <a:t> long.</a:t>
            </a:r>
          </a:p>
          <a:p>
            <a:endParaRPr lang="en-US" sz="3200" dirty="0"/>
          </a:p>
          <a:p>
            <a:r>
              <a:rPr lang="en-US" sz="3200" dirty="0" smtClean="0"/>
              <a:t>Be </a:t>
            </a:r>
            <a:r>
              <a:rPr lang="en-US" sz="3200" u="sng" dirty="0" smtClean="0"/>
              <a:t>specific</a:t>
            </a:r>
            <a:r>
              <a:rPr lang="en-US" sz="3200" dirty="0" smtClean="0"/>
              <a:t> to your ideas.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102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Counterargument and rebuttal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These must match!</a:t>
            </a:r>
          </a:p>
          <a:p>
            <a:endParaRPr lang="en-US" sz="3200" dirty="0"/>
          </a:p>
          <a:p>
            <a:r>
              <a:rPr lang="en-US" sz="3200" dirty="0" smtClean="0"/>
              <a:t>It must be clear which opinion is yours.</a:t>
            </a:r>
          </a:p>
          <a:p>
            <a:endParaRPr lang="en-US" sz="3200" dirty="0"/>
          </a:p>
          <a:p>
            <a:r>
              <a:rPr lang="en-US" sz="3200" dirty="0" smtClean="0"/>
              <a:t>Don’t keep repeating “Some might say . . .”. What do YOU say?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4023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A = Clear ideas with strong evidence explained thoroughly through context and commentary; strong language that flows well; fully developed</a:t>
            </a:r>
          </a:p>
          <a:p>
            <a:endParaRPr lang="en-US" sz="3200" dirty="0" smtClean="0"/>
          </a:p>
          <a:p>
            <a:r>
              <a:rPr lang="en-US" sz="3200" dirty="0" smtClean="0"/>
              <a:t>B= Good ideas, but sometimes unclear or not fully developed. Usually lacking evidence, commentary, or counterargument &amp; rebuttal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0838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127</TotalTime>
  <Words>206</Words>
  <Application>Microsoft Macintosh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Essential</vt:lpstr>
      <vt:lpstr>Zorro Argumentative  Essay</vt:lpstr>
      <vt:lpstr>Amount vs number</vt:lpstr>
      <vt:lpstr>That vs whom</vt:lpstr>
      <vt:lpstr>Clarify antecedents</vt:lpstr>
      <vt:lpstr>outlines</vt:lpstr>
      <vt:lpstr>Language</vt:lpstr>
      <vt:lpstr>Context and commentary</vt:lpstr>
      <vt:lpstr>Counterargument and rebuttal</vt:lpstr>
      <vt:lpstr>Grades</vt:lpstr>
      <vt:lpstr>grades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Zorro Argumentative  Essay</dc:title>
  <dc:creator>Kathryn Vitek</dc:creator>
  <cp:lastModifiedBy>Kathryn Vitek</cp:lastModifiedBy>
  <cp:revision>7</cp:revision>
  <dcterms:created xsi:type="dcterms:W3CDTF">2016-02-17T12:36:21Z</dcterms:created>
  <dcterms:modified xsi:type="dcterms:W3CDTF">2016-02-17T14:44:09Z</dcterms:modified>
</cp:coreProperties>
</file>